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2262"/>
    <p:restoredTop sz="96327"/>
  </p:normalViewPr>
  <p:slideViewPr>
    <p:cSldViewPr snapToGrid="0" showGuides="1">
      <p:cViewPr varScale="1">
        <p:scale>
          <a:sx n="92" d="100"/>
          <a:sy n="92" d="100"/>
        </p:scale>
        <p:origin x="184" y="864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4421509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188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66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2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22015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396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715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15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93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6593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45105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DC2CCA0-2EF7-F54D-9AEC-1418DE1A6982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BD230592-B08E-AD49-9195-C72EA723BE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82374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A9EBB-6362-925D-E51A-E2E90F1A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685800"/>
            <a:ext cx="9886950" cy="1485900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8EA31-6D31-A2A1-D533-B9312CB4C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0649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/>
              <a:t>Name: Lexie Foster</a:t>
            </a:r>
          </a:p>
          <a:p>
            <a:r>
              <a:rPr lang="en-US" dirty="0"/>
              <a:t>Department: Genetics, Cellular, and Molecular Biology, Master’s Degree</a:t>
            </a:r>
          </a:p>
          <a:p>
            <a:r>
              <a:rPr lang="en-US" dirty="0"/>
              <a:t>Schachtman Lab in the Beadle Center</a:t>
            </a:r>
          </a:p>
          <a:p>
            <a:pPr lvl="1"/>
            <a:r>
              <a:rPr lang="en-US" dirty="0"/>
              <a:t>UNL Root and Soil Microbiome Lab</a:t>
            </a:r>
          </a:p>
        </p:txBody>
      </p:sp>
      <p:pic>
        <p:nvPicPr>
          <p:cNvPr id="4" name="Picture 3" descr="A plant with roots in the ground&#10;&#10;Description automatically generated">
            <a:extLst>
              <a:ext uri="{FF2B5EF4-FFF2-40B4-BE49-F238E27FC236}">
                <a16:creationId xmlns:a16="http://schemas.microsoft.com/office/drawing/2014/main" id="{35DCED55-1752-4D31-8CC3-0EE7D02894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7946"/>
          <a:stretch/>
        </p:blipFill>
        <p:spPr>
          <a:xfrm>
            <a:off x="8061437" y="2401556"/>
            <a:ext cx="3211495" cy="346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095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E908B-B047-1B05-FE3C-1DE8BBEC9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/>
              <a:t>Overarching Question: </a:t>
            </a:r>
            <a:r>
              <a:rPr lang="en-US" sz="3600" dirty="0"/>
              <a:t>Testing NUE-related phenotypic effects of potentially beneficial microbes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FF1586-3DE1-55AC-8D1C-90D5BA1F5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277" y="2171700"/>
            <a:ext cx="2443640" cy="1830370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69E63694-36DE-9C6E-1010-EDA09A9BC6A5}"/>
              </a:ext>
            </a:extLst>
          </p:cNvPr>
          <p:cNvSpPr/>
          <p:nvPr/>
        </p:nvSpPr>
        <p:spPr>
          <a:xfrm>
            <a:off x="4151871" y="2766394"/>
            <a:ext cx="1309816" cy="58694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9AE02-5933-8470-4D72-02C0F5D22CFA}"/>
              </a:ext>
            </a:extLst>
          </p:cNvPr>
          <p:cNvSpPr txBox="1"/>
          <p:nvPr/>
        </p:nvSpPr>
        <p:spPr>
          <a:xfrm>
            <a:off x="1620277" y="4005533"/>
            <a:ext cx="2604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Nitrogen-deficient maize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82438E-B98F-F3BF-7922-A1724A6CC84B}"/>
              </a:ext>
            </a:extLst>
          </p:cNvPr>
          <p:cNvSpPr txBox="1"/>
          <p:nvPr/>
        </p:nvSpPr>
        <p:spPr>
          <a:xfrm>
            <a:off x="4151871" y="2400300"/>
            <a:ext cx="1514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Selects for…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A92A24-F7CE-9F15-BD7E-1F0E6F83B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7595" y="2286000"/>
            <a:ext cx="2739167" cy="16937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0DF665-3654-1D2D-AB24-BA0E4B178D92}"/>
              </a:ext>
            </a:extLst>
          </p:cNvPr>
          <p:cNvSpPr txBox="1"/>
          <p:nvPr/>
        </p:nvSpPr>
        <p:spPr>
          <a:xfrm>
            <a:off x="5704850" y="4002070"/>
            <a:ext cx="2604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Certain bacterial groups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F0904A51-CB9F-98F9-6804-5BFC0255F983}"/>
              </a:ext>
            </a:extLst>
          </p:cNvPr>
          <p:cNvSpPr/>
          <p:nvPr/>
        </p:nvSpPr>
        <p:spPr>
          <a:xfrm>
            <a:off x="8479173" y="2790733"/>
            <a:ext cx="1309816" cy="58694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ACA4AE-E2A9-322C-F8C1-6174AF25EBC5}"/>
              </a:ext>
            </a:extLst>
          </p:cNvPr>
          <p:cNvSpPr txBox="1"/>
          <p:nvPr/>
        </p:nvSpPr>
        <p:spPr>
          <a:xfrm>
            <a:off x="8376762" y="2424080"/>
            <a:ext cx="1514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Because of…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2752EC-5B0F-27FE-01C9-E560DC049391}"/>
              </a:ext>
            </a:extLst>
          </p:cNvPr>
          <p:cNvSpPr txBox="1"/>
          <p:nvPr/>
        </p:nvSpPr>
        <p:spPr>
          <a:xfrm rot="18351213">
            <a:off x="-505139" y="2859125"/>
            <a:ext cx="26046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HYPOTHESIS: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E3FE3BB-8E21-F2B1-B1A6-480D015E5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1400" y="2400300"/>
            <a:ext cx="2244191" cy="14859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9352C7-589B-E7AA-9501-2C31AC2220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2660" y="2766394"/>
            <a:ext cx="351704" cy="3517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F0A6D55-A256-7864-ABC0-7E291DC26FE8}"/>
              </a:ext>
            </a:extLst>
          </p:cNvPr>
          <p:cNvSpPr txBox="1"/>
          <p:nvPr/>
        </p:nvSpPr>
        <p:spPr>
          <a:xfrm>
            <a:off x="9856680" y="3858772"/>
            <a:ext cx="2604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potentially beneficial NUE-phenotypic effect!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E8AE5D-1DCF-21B8-9051-7DFC2C07B24E}"/>
              </a:ext>
            </a:extLst>
          </p:cNvPr>
          <p:cNvSpPr txBox="1"/>
          <p:nvPr/>
        </p:nvSpPr>
        <p:spPr>
          <a:xfrm>
            <a:off x="1651455" y="4516407"/>
            <a:ext cx="93620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Research Questions: </a:t>
            </a:r>
          </a:p>
          <a:p>
            <a:pPr marL="342900" indent="-342900" algn="just">
              <a:buAutoNum type="arabicPeriod"/>
            </a:pPr>
            <a:r>
              <a:rPr lang="en-US" sz="2400" dirty="0"/>
              <a:t>What bacterial species are selected for under high versus low nitrogen conditions and how do the two groups differ?</a:t>
            </a:r>
          </a:p>
          <a:p>
            <a:pPr marL="342900" indent="-342900" algn="just">
              <a:buAutoNum type="arabicPeriod"/>
            </a:pPr>
            <a:r>
              <a:rPr lang="en-US" sz="2400" dirty="0"/>
              <a:t>Do the bacterial species chosen in low-nitrogen conditions offer a beneficial NUE-related phenotypic effect for maize in a nitrogen-deficient environment?</a:t>
            </a:r>
          </a:p>
        </p:txBody>
      </p:sp>
    </p:spTree>
    <p:extLst>
      <p:ext uri="{BB962C8B-B14F-4D97-AF65-F5344CB8AC3E}">
        <p14:creationId xmlns:p14="http://schemas.microsoft.com/office/powerpoint/2010/main" val="392468511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{7009C490-0086-7549-9F4F-0655B0C74F9E}tf10001072</Template>
  <TotalTime>212</TotalTime>
  <Words>103</Words>
  <Application>Microsoft Macintosh PowerPoint</Application>
  <PresentationFormat>Widescreen</PresentationFormat>
  <Paragraphs>15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Franklin Gothic Book</vt:lpstr>
      <vt:lpstr>Crop</vt:lpstr>
      <vt:lpstr>Introduction</vt:lpstr>
      <vt:lpstr>Overarching Question: Testing NUE-related phenotypic effects of potentially beneficial microbes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Lexie Foster</dc:creator>
  <cp:lastModifiedBy>Lexie Foster</cp:lastModifiedBy>
  <cp:revision>9</cp:revision>
  <dcterms:created xsi:type="dcterms:W3CDTF">2023-09-14T01:58:08Z</dcterms:created>
  <dcterms:modified xsi:type="dcterms:W3CDTF">2023-09-14T16:18:59Z</dcterms:modified>
</cp:coreProperties>
</file>

<file path=docProps/thumbnail.jpeg>
</file>